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sldIdLst>
    <p:sldId id="256" r:id="rId2"/>
  </p:sldIdLst>
  <p:sldSz cx="12192000" cy="972026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6" roundtripDataSignature="AMtx7mhfnR3c6Whvail9aLQaUxEgs4ChLw=="/>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2F92"/>
    <a:srgbClr val="00FB92"/>
    <a:srgbClr val="9437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95"/>
    <p:restoredTop sz="94694"/>
  </p:normalViewPr>
  <p:slideViewPr>
    <p:cSldViewPr snapToGrid="0" snapToObjects="1">
      <p:cViewPr varScale="1">
        <p:scale>
          <a:sx n="92" d="100"/>
          <a:sy n="92" d="100"/>
        </p:scale>
        <p:origin x="216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customschemas.google.com/relationships/presentationmetadata" Target="metadata"/><Relationship Id="rId10" Type="http://schemas.openxmlformats.org/officeDocument/2006/relationships/tableStyles" Target="tableStyles.xml"/><Relationship Id="rId9" Type="http://schemas.openxmlformats.org/officeDocument/2006/relationships/theme" Target="theme/theme1.xml"/></Relationships>
</file>

<file path=ppt/media/hdphoto1.wdp>
</file>

<file path=ppt/media/image1.png>
</file>

<file path=ppt/media/image2.png>
</file>

<file path=ppt/media/image3.pn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493838" y="1143000"/>
            <a:ext cx="38703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1493838" y="1143000"/>
            <a:ext cx="38703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914400" y="1590794"/>
            <a:ext cx="10363200" cy="3384092"/>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8000"/>
              <a:buFont typeface="Calibri"/>
              <a:buNone/>
              <a:defRPr sz="8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524000" y="5105389"/>
            <a:ext cx="9144000" cy="2346813"/>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333"/>
              </a:spcBef>
              <a:spcAft>
                <a:spcPts val="0"/>
              </a:spcAft>
              <a:buClr>
                <a:schemeClr val="dk1"/>
              </a:buClr>
              <a:buSzPts val="3200"/>
              <a:buNone/>
              <a:defRPr sz="3200"/>
            </a:lvl1pPr>
            <a:lvl2pPr lvl="1" algn="ctr">
              <a:lnSpc>
                <a:spcPct val="90000"/>
              </a:lnSpc>
              <a:spcBef>
                <a:spcPts val="667"/>
              </a:spcBef>
              <a:spcAft>
                <a:spcPts val="0"/>
              </a:spcAft>
              <a:buClr>
                <a:schemeClr val="dk1"/>
              </a:buClr>
              <a:buSzPts val="2667"/>
              <a:buNone/>
              <a:defRPr sz="2667"/>
            </a:lvl2pPr>
            <a:lvl3pPr lvl="2" algn="ctr">
              <a:lnSpc>
                <a:spcPct val="90000"/>
              </a:lnSpc>
              <a:spcBef>
                <a:spcPts val="667"/>
              </a:spcBef>
              <a:spcAft>
                <a:spcPts val="0"/>
              </a:spcAft>
              <a:buClr>
                <a:schemeClr val="dk1"/>
              </a:buClr>
              <a:buSzPts val="2400"/>
              <a:buNone/>
              <a:defRPr sz="2400"/>
            </a:lvl3pPr>
            <a:lvl4pPr lvl="3" algn="ctr">
              <a:lnSpc>
                <a:spcPct val="90000"/>
              </a:lnSpc>
              <a:spcBef>
                <a:spcPts val="667"/>
              </a:spcBef>
              <a:spcAft>
                <a:spcPts val="0"/>
              </a:spcAft>
              <a:buClr>
                <a:schemeClr val="dk1"/>
              </a:buClr>
              <a:buSzPts val="2133"/>
              <a:buNone/>
              <a:defRPr sz="2133"/>
            </a:lvl4pPr>
            <a:lvl5pPr lvl="4" algn="ctr">
              <a:lnSpc>
                <a:spcPct val="90000"/>
              </a:lnSpc>
              <a:spcBef>
                <a:spcPts val="667"/>
              </a:spcBef>
              <a:spcAft>
                <a:spcPts val="0"/>
              </a:spcAft>
              <a:buClr>
                <a:schemeClr val="dk1"/>
              </a:buClr>
              <a:buSzPts val="2133"/>
              <a:buNone/>
              <a:defRPr sz="2133"/>
            </a:lvl5pPr>
            <a:lvl6pPr lvl="5" algn="ctr">
              <a:lnSpc>
                <a:spcPct val="90000"/>
              </a:lnSpc>
              <a:spcBef>
                <a:spcPts val="667"/>
              </a:spcBef>
              <a:spcAft>
                <a:spcPts val="0"/>
              </a:spcAft>
              <a:buClr>
                <a:schemeClr val="dk1"/>
              </a:buClr>
              <a:buSzPts val="2133"/>
              <a:buNone/>
              <a:defRPr sz="2133"/>
            </a:lvl6pPr>
            <a:lvl7pPr lvl="6" algn="ctr">
              <a:lnSpc>
                <a:spcPct val="90000"/>
              </a:lnSpc>
              <a:spcBef>
                <a:spcPts val="667"/>
              </a:spcBef>
              <a:spcAft>
                <a:spcPts val="0"/>
              </a:spcAft>
              <a:buClr>
                <a:schemeClr val="dk1"/>
              </a:buClr>
              <a:buSzPts val="2133"/>
              <a:buNone/>
              <a:defRPr sz="2133"/>
            </a:lvl7pPr>
            <a:lvl8pPr lvl="7" algn="ctr">
              <a:lnSpc>
                <a:spcPct val="90000"/>
              </a:lnSpc>
              <a:spcBef>
                <a:spcPts val="667"/>
              </a:spcBef>
              <a:spcAft>
                <a:spcPts val="0"/>
              </a:spcAft>
              <a:buClr>
                <a:schemeClr val="dk1"/>
              </a:buClr>
              <a:buSzPts val="2133"/>
              <a:buNone/>
              <a:defRPr sz="2133"/>
            </a:lvl8pPr>
            <a:lvl9pPr lvl="8" algn="ctr">
              <a:lnSpc>
                <a:spcPct val="90000"/>
              </a:lnSpc>
              <a:spcBef>
                <a:spcPts val="667"/>
              </a:spcBef>
              <a:spcAft>
                <a:spcPts val="0"/>
              </a:spcAft>
              <a:buClr>
                <a:schemeClr val="dk1"/>
              </a:buClr>
              <a:buSzPts val="2133"/>
              <a:buNone/>
              <a:defRPr sz="2133"/>
            </a:lvl9pPr>
          </a:lstStyle>
          <a:p>
            <a:endParaRPr/>
          </a:p>
        </p:txBody>
      </p:sp>
      <p:sp>
        <p:nvSpPr>
          <p:cNvPr id="18" name="Google Shape;18;p3"/>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2"/>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2"/>
          <p:cNvSpPr txBox="1">
            <a:spLocks noGrp="1"/>
          </p:cNvSpPr>
          <p:nvPr>
            <p:ph type="body" idx="1"/>
          </p:nvPr>
        </p:nvSpPr>
        <p:spPr>
          <a:xfrm rot="5400000">
            <a:off x="3012291" y="413479"/>
            <a:ext cx="616741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75" name="Google Shape;75;p12"/>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2"/>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2"/>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3"/>
          <p:cNvSpPr txBox="1">
            <a:spLocks noGrp="1"/>
          </p:cNvSpPr>
          <p:nvPr>
            <p:ph type="title"/>
          </p:nvPr>
        </p:nvSpPr>
        <p:spPr>
          <a:xfrm rot="5400000">
            <a:off x="5920614" y="3321801"/>
            <a:ext cx="8237474"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3"/>
          <p:cNvSpPr txBox="1">
            <a:spLocks noGrp="1"/>
          </p:cNvSpPr>
          <p:nvPr>
            <p:ph type="body" idx="1"/>
          </p:nvPr>
        </p:nvSpPr>
        <p:spPr>
          <a:xfrm rot="5400000">
            <a:off x="586614" y="769101"/>
            <a:ext cx="8237474"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81" name="Google Shape;81;p13"/>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3"/>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3"/>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838200" y="2587570"/>
            <a:ext cx="10515600" cy="616741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831851" y="2423318"/>
            <a:ext cx="10515600" cy="4043359"/>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8000"/>
              <a:buFont typeface="Calibri"/>
              <a:buNone/>
              <a:defRPr sz="8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831851" y="6504929"/>
            <a:ext cx="10515600" cy="212630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33"/>
              </a:spcBef>
              <a:spcAft>
                <a:spcPts val="0"/>
              </a:spcAft>
              <a:buClr>
                <a:schemeClr val="dk1"/>
              </a:buClr>
              <a:buSzPts val="3200"/>
              <a:buNone/>
              <a:defRPr sz="3200">
                <a:solidFill>
                  <a:schemeClr val="dk1"/>
                </a:solidFill>
              </a:defRPr>
            </a:lvl1pPr>
            <a:lvl2pPr marL="914400" lvl="1" indent="-228600" algn="l">
              <a:lnSpc>
                <a:spcPct val="90000"/>
              </a:lnSpc>
              <a:spcBef>
                <a:spcPts val="667"/>
              </a:spcBef>
              <a:spcAft>
                <a:spcPts val="0"/>
              </a:spcAft>
              <a:buClr>
                <a:srgbClr val="888888"/>
              </a:buClr>
              <a:buSzPts val="2667"/>
              <a:buNone/>
              <a:defRPr sz="2667">
                <a:solidFill>
                  <a:srgbClr val="888888"/>
                </a:solidFill>
              </a:defRPr>
            </a:lvl2pPr>
            <a:lvl3pPr marL="1371600" lvl="2" indent="-228600" algn="l">
              <a:lnSpc>
                <a:spcPct val="90000"/>
              </a:lnSpc>
              <a:spcBef>
                <a:spcPts val="667"/>
              </a:spcBef>
              <a:spcAft>
                <a:spcPts val="0"/>
              </a:spcAft>
              <a:buClr>
                <a:srgbClr val="888888"/>
              </a:buClr>
              <a:buSzPts val="2400"/>
              <a:buNone/>
              <a:defRPr sz="2400">
                <a:solidFill>
                  <a:srgbClr val="888888"/>
                </a:solidFill>
              </a:defRPr>
            </a:lvl3pPr>
            <a:lvl4pPr marL="1828800" lvl="3" indent="-228600" algn="l">
              <a:lnSpc>
                <a:spcPct val="90000"/>
              </a:lnSpc>
              <a:spcBef>
                <a:spcPts val="667"/>
              </a:spcBef>
              <a:spcAft>
                <a:spcPts val="0"/>
              </a:spcAft>
              <a:buClr>
                <a:srgbClr val="888888"/>
              </a:buClr>
              <a:buSzPts val="2133"/>
              <a:buNone/>
              <a:defRPr sz="2133">
                <a:solidFill>
                  <a:srgbClr val="888888"/>
                </a:solidFill>
              </a:defRPr>
            </a:lvl4pPr>
            <a:lvl5pPr marL="2286000" lvl="4" indent="-228600" algn="l">
              <a:lnSpc>
                <a:spcPct val="90000"/>
              </a:lnSpc>
              <a:spcBef>
                <a:spcPts val="667"/>
              </a:spcBef>
              <a:spcAft>
                <a:spcPts val="0"/>
              </a:spcAft>
              <a:buClr>
                <a:srgbClr val="888888"/>
              </a:buClr>
              <a:buSzPts val="2133"/>
              <a:buNone/>
              <a:defRPr sz="2133">
                <a:solidFill>
                  <a:srgbClr val="888888"/>
                </a:solidFill>
              </a:defRPr>
            </a:lvl5pPr>
            <a:lvl6pPr marL="2743200" lvl="5" indent="-228600" algn="l">
              <a:lnSpc>
                <a:spcPct val="90000"/>
              </a:lnSpc>
              <a:spcBef>
                <a:spcPts val="667"/>
              </a:spcBef>
              <a:spcAft>
                <a:spcPts val="0"/>
              </a:spcAft>
              <a:buClr>
                <a:srgbClr val="888888"/>
              </a:buClr>
              <a:buSzPts val="2133"/>
              <a:buNone/>
              <a:defRPr sz="2133">
                <a:solidFill>
                  <a:srgbClr val="888888"/>
                </a:solidFill>
              </a:defRPr>
            </a:lvl6pPr>
            <a:lvl7pPr marL="3200400" lvl="6" indent="-228600" algn="l">
              <a:lnSpc>
                <a:spcPct val="90000"/>
              </a:lnSpc>
              <a:spcBef>
                <a:spcPts val="667"/>
              </a:spcBef>
              <a:spcAft>
                <a:spcPts val="0"/>
              </a:spcAft>
              <a:buClr>
                <a:srgbClr val="888888"/>
              </a:buClr>
              <a:buSzPts val="2133"/>
              <a:buNone/>
              <a:defRPr sz="2133">
                <a:solidFill>
                  <a:srgbClr val="888888"/>
                </a:solidFill>
              </a:defRPr>
            </a:lvl7pPr>
            <a:lvl8pPr marL="3657600" lvl="7" indent="-228600" algn="l">
              <a:lnSpc>
                <a:spcPct val="90000"/>
              </a:lnSpc>
              <a:spcBef>
                <a:spcPts val="667"/>
              </a:spcBef>
              <a:spcAft>
                <a:spcPts val="0"/>
              </a:spcAft>
              <a:buClr>
                <a:srgbClr val="888888"/>
              </a:buClr>
              <a:buSzPts val="2133"/>
              <a:buNone/>
              <a:defRPr sz="2133">
                <a:solidFill>
                  <a:srgbClr val="888888"/>
                </a:solidFill>
              </a:defRPr>
            </a:lvl8pPr>
            <a:lvl9pPr marL="4114800" lvl="8" indent="-228600" algn="l">
              <a:lnSpc>
                <a:spcPct val="90000"/>
              </a:lnSpc>
              <a:spcBef>
                <a:spcPts val="667"/>
              </a:spcBef>
              <a:spcAft>
                <a:spcPts val="0"/>
              </a:spcAft>
              <a:buClr>
                <a:srgbClr val="888888"/>
              </a:buClr>
              <a:buSzPts val="2133"/>
              <a:buNone/>
              <a:defRPr sz="2133">
                <a:solidFill>
                  <a:srgbClr val="888888"/>
                </a:solidFill>
              </a:defRPr>
            </a:lvl9pPr>
          </a:lstStyle>
          <a:p>
            <a:endParaRPr/>
          </a:p>
        </p:txBody>
      </p:sp>
      <p:sp>
        <p:nvSpPr>
          <p:cNvPr id="30" name="Google Shape;30;p5"/>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838200" y="2587570"/>
            <a:ext cx="5181600" cy="616741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36" name="Google Shape;36;p6"/>
          <p:cNvSpPr txBox="1">
            <a:spLocks noGrp="1"/>
          </p:cNvSpPr>
          <p:nvPr>
            <p:ph type="body" idx="2"/>
          </p:nvPr>
        </p:nvSpPr>
        <p:spPr>
          <a:xfrm>
            <a:off x="6172200" y="2587570"/>
            <a:ext cx="5181600" cy="616741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37" name="Google Shape;37;p6"/>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839788"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839789" y="2382815"/>
            <a:ext cx="5157787" cy="1167781"/>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333"/>
              </a:spcBef>
              <a:spcAft>
                <a:spcPts val="0"/>
              </a:spcAft>
              <a:buClr>
                <a:schemeClr val="dk1"/>
              </a:buClr>
              <a:buSzPts val="3200"/>
              <a:buNone/>
              <a:defRPr sz="3200" b="1"/>
            </a:lvl1pPr>
            <a:lvl2pPr marL="914400" lvl="1" indent="-228600" algn="l">
              <a:lnSpc>
                <a:spcPct val="90000"/>
              </a:lnSpc>
              <a:spcBef>
                <a:spcPts val="667"/>
              </a:spcBef>
              <a:spcAft>
                <a:spcPts val="0"/>
              </a:spcAft>
              <a:buClr>
                <a:schemeClr val="dk1"/>
              </a:buClr>
              <a:buSzPts val="2667"/>
              <a:buNone/>
              <a:defRPr sz="2667" b="1"/>
            </a:lvl2pPr>
            <a:lvl3pPr marL="1371600" lvl="2" indent="-228600" algn="l">
              <a:lnSpc>
                <a:spcPct val="90000"/>
              </a:lnSpc>
              <a:spcBef>
                <a:spcPts val="667"/>
              </a:spcBef>
              <a:spcAft>
                <a:spcPts val="0"/>
              </a:spcAft>
              <a:buClr>
                <a:schemeClr val="dk1"/>
              </a:buClr>
              <a:buSzPts val="2400"/>
              <a:buNone/>
              <a:defRPr sz="2400" b="1"/>
            </a:lvl3pPr>
            <a:lvl4pPr marL="1828800" lvl="3" indent="-228600" algn="l">
              <a:lnSpc>
                <a:spcPct val="90000"/>
              </a:lnSpc>
              <a:spcBef>
                <a:spcPts val="667"/>
              </a:spcBef>
              <a:spcAft>
                <a:spcPts val="0"/>
              </a:spcAft>
              <a:buClr>
                <a:schemeClr val="dk1"/>
              </a:buClr>
              <a:buSzPts val="2133"/>
              <a:buNone/>
              <a:defRPr sz="2133" b="1"/>
            </a:lvl4pPr>
            <a:lvl5pPr marL="2286000" lvl="4" indent="-228600" algn="l">
              <a:lnSpc>
                <a:spcPct val="90000"/>
              </a:lnSpc>
              <a:spcBef>
                <a:spcPts val="667"/>
              </a:spcBef>
              <a:spcAft>
                <a:spcPts val="0"/>
              </a:spcAft>
              <a:buClr>
                <a:schemeClr val="dk1"/>
              </a:buClr>
              <a:buSzPts val="2133"/>
              <a:buNone/>
              <a:defRPr sz="2133" b="1"/>
            </a:lvl5pPr>
            <a:lvl6pPr marL="2743200" lvl="5" indent="-228600" algn="l">
              <a:lnSpc>
                <a:spcPct val="90000"/>
              </a:lnSpc>
              <a:spcBef>
                <a:spcPts val="667"/>
              </a:spcBef>
              <a:spcAft>
                <a:spcPts val="0"/>
              </a:spcAft>
              <a:buClr>
                <a:schemeClr val="dk1"/>
              </a:buClr>
              <a:buSzPts val="2133"/>
              <a:buNone/>
              <a:defRPr sz="2133" b="1"/>
            </a:lvl6pPr>
            <a:lvl7pPr marL="3200400" lvl="6" indent="-228600" algn="l">
              <a:lnSpc>
                <a:spcPct val="90000"/>
              </a:lnSpc>
              <a:spcBef>
                <a:spcPts val="667"/>
              </a:spcBef>
              <a:spcAft>
                <a:spcPts val="0"/>
              </a:spcAft>
              <a:buClr>
                <a:schemeClr val="dk1"/>
              </a:buClr>
              <a:buSzPts val="2133"/>
              <a:buNone/>
              <a:defRPr sz="2133" b="1"/>
            </a:lvl7pPr>
            <a:lvl8pPr marL="3657600" lvl="7" indent="-228600" algn="l">
              <a:lnSpc>
                <a:spcPct val="90000"/>
              </a:lnSpc>
              <a:spcBef>
                <a:spcPts val="667"/>
              </a:spcBef>
              <a:spcAft>
                <a:spcPts val="0"/>
              </a:spcAft>
              <a:buClr>
                <a:schemeClr val="dk1"/>
              </a:buClr>
              <a:buSzPts val="2133"/>
              <a:buNone/>
              <a:defRPr sz="2133" b="1"/>
            </a:lvl8pPr>
            <a:lvl9pPr marL="4114800" lvl="8" indent="-228600" algn="l">
              <a:lnSpc>
                <a:spcPct val="90000"/>
              </a:lnSpc>
              <a:spcBef>
                <a:spcPts val="667"/>
              </a:spcBef>
              <a:spcAft>
                <a:spcPts val="0"/>
              </a:spcAft>
              <a:buClr>
                <a:schemeClr val="dk1"/>
              </a:buClr>
              <a:buSzPts val="2133"/>
              <a:buNone/>
              <a:defRPr sz="2133" b="1"/>
            </a:lvl9pPr>
          </a:lstStyle>
          <a:p>
            <a:endParaRPr/>
          </a:p>
        </p:txBody>
      </p:sp>
      <p:sp>
        <p:nvSpPr>
          <p:cNvPr id="43" name="Google Shape;43;p7"/>
          <p:cNvSpPr txBox="1">
            <a:spLocks noGrp="1"/>
          </p:cNvSpPr>
          <p:nvPr>
            <p:ph type="body" idx="2"/>
          </p:nvPr>
        </p:nvSpPr>
        <p:spPr>
          <a:xfrm>
            <a:off x="839789" y="3550596"/>
            <a:ext cx="5157787" cy="522239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44" name="Google Shape;44;p7"/>
          <p:cNvSpPr txBox="1">
            <a:spLocks noGrp="1"/>
          </p:cNvSpPr>
          <p:nvPr>
            <p:ph type="body" idx="3"/>
          </p:nvPr>
        </p:nvSpPr>
        <p:spPr>
          <a:xfrm>
            <a:off x="6172201" y="2382815"/>
            <a:ext cx="5183188" cy="1167781"/>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333"/>
              </a:spcBef>
              <a:spcAft>
                <a:spcPts val="0"/>
              </a:spcAft>
              <a:buClr>
                <a:schemeClr val="dk1"/>
              </a:buClr>
              <a:buSzPts val="3200"/>
              <a:buNone/>
              <a:defRPr sz="3200" b="1"/>
            </a:lvl1pPr>
            <a:lvl2pPr marL="914400" lvl="1" indent="-228600" algn="l">
              <a:lnSpc>
                <a:spcPct val="90000"/>
              </a:lnSpc>
              <a:spcBef>
                <a:spcPts val="667"/>
              </a:spcBef>
              <a:spcAft>
                <a:spcPts val="0"/>
              </a:spcAft>
              <a:buClr>
                <a:schemeClr val="dk1"/>
              </a:buClr>
              <a:buSzPts val="2667"/>
              <a:buNone/>
              <a:defRPr sz="2667" b="1"/>
            </a:lvl2pPr>
            <a:lvl3pPr marL="1371600" lvl="2" indent="-228600" algn="l">
              <a:lnSpc>
                <a:spcPct val="90000"/>
              </a:lnSpc>
              <a:spcBef>
                <a:spcPts val="667"/>
              </a:spcBef>
              <a:spcAft>
                <a:spcPts val="0"/>
              </a:spcAft>
              <a:buClr>
                <a:schemeClr val="dk1"/>
              </a:buClr>
              <a:buSzPts val="2400"/>
              <a:buNone/>
              <a:defRPr sz="2400" b="1"/>
            </a:lvl3pPr>
            <a:lvl4pPr marL="1828800" lvl="3" indent="-228600" algn="l">
              <a:lnSpc>
                <a:spcPct val="90000"/>
              </a:lnSpc>
              <a:spcBef>
                <a:spcPts val="667"/>
              </a:spcBef>
              <a:spcAft>
                <a:spcPts val="0"/>
              </a:spcAft>
              <a:buClr>
                <a:schemeClr val="dk1"/>
              </a:buClr>
              <a:buSzPts val="2133"/>
              <a:buNone/>
              <a:defRPr sz="2133" b="1"/>
            </a:lvl4pPr>
            <a:lvl5pPr marL="2286000" lvl="4" indent="-228600" algn="l">
              <a:lnSpc>
                <a:spcPct val="90000"/>
              </a:lnSpc>
              <a:spcBef>
                <a:spcPts val="667"/>
              </a:spcBef>
              <a:spcAft>
                <a:spcPts val="0"/>
              </a:spcAft>
              <a:buClr>
                <a:schemeClr val="dk1"/>
              </a:buClr>
              <a:buSzPts val="2133"/>
              <a:buNone/>
              <a:defRPr sz="2133" b="1"/>
            </a:lvl5pPr>
            <a:lvl6pPr marL="2743200" lvl="5" indent="-228600" algn="l">
              <a:lnSpc>
                <a:spcPct val="90000"/>
              </a:lnSpc>
              <a:spcBef>
                <a:spcPts val="667"/>
              </a:spcBef>
              <a:spcAft>
                <a:spcPts val="0"/>
              </a:spcAft>
              <a:buClr>
                <a:schemeClr val="dk1"/>
              </a:buClr>
              <a:buSzPts val="2133"/>
              <a:buNone/>
              <a:defRPr sz="2133" b="1"/>
            </a:lvl6pPr>
            <a:lvl7pPr marL="3200400" lvl="6" indent="-228600" algn="l">
              <a:lnSpc>
                <a:spcPct val="90000"/>
              </a:lnSpc>
              <a:spcBef>
                <a:spcPts val="667"/>
              </a:spcBef>
              <a:spcAft>
                <a:spcPts val="0"/>
              </a:spcAft>
              <a:buClr>
                <a:schemeClr val="dk1"/>
              </a:buClr>
              <a:buSzPts val="2133"/>
              <a:buNone/>
              <a:defRPr sz="2133" b="1"/>
            </a:lvl7pPr>
            <a:lvl8pPr marL="3657600" lvl="7" indent="-228600" algn="l">
              <a:lnSpc>
                <a:spcPct val="90000"/>
              </a:lnSpc>
              <a:spcBef>
                <a:spcPts val="667"/>
              </a:spcBef>
              <a:spcAft>
                <a:spcPts val="0"/>
              </a:spcAft>
              <a:buClr>
                <a:schemeClr val="dk1"/>
              </a:buClr>
              <a:buSzPts val="2133"/>
              <a:buNone/>
              <a:defRPr sz="2133" b="1"/>
            </a:lvl8pPr>
            <a:lvl9pPr marL="4114800" lvl="8" indent="-228600" algn="l">
              <a:lnSpc>
                <a:spcPct val="90000"/>
              </a:lnSpc>
              <a:spcBef>
                <a:spcPts val="667"/>
              </a:spcBef>
              <a:spcAft>
                <a:spcPts val="0"/>
              </a:spcAft>
              <a:buClr>
                <a:schemeClr val="dk1"/>
              </a:buClr>
              <a:buSzPts val="2133"/>
              <a:buNone/>
              <a:defRPr sz="2133" b="1"/>
            </a:lvl9pPr>
          </a:lstStyle>
          <a:p>
            <a:endParaRPr/>
          </a:p>
        </p:txBody>
      </p:sp>
      <p:sp>
        <p:nvSpPr>
          <p:cNvPr id="45" name="Google Shape;45;p7"/>
          <p:cNvSpPr txBox="1">
            <a:spLocks noGrp="1"/>
          </p:cNvSpPr>
          <p:nvPr>
            <p:ph type="body" idx="4"/>
          </p:nvPr>
        </p:nvSpPr>
        <p:spPr>
          <a:xfrm>
            <a:off x="6172201" y="3550596"/>
            <a:ext cx="5183188" cy="522239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46" name="Google Shape;46;p7"/>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9"/>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9"/>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9"/>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0"/>
          <p:cNvSpPr txBox="1">
            <a:spLocks noGrp="1"/>
          </p:cNvSpPr>
          <p:nvPr>
            <p:ph type="title"/>
          </p:nvPr>
        </p:nvSpPr>
        <p:spPr>
          <a:xfrm>
            <a:off x="839788" y="648018"/>
            <a:ext cx="3932237" cy="2268061"/>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267"/>
              <a:buFont typeface="Calibri"/>
              <a:buNone/>
              <a:defRPr sz="4267"/>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0"/>
          <p:cNvSpPr txBox="1">
            <a:spLocks noGrp="1"/>
          </p:cNvSpPr>
          <p:nvPr>
            <p:ph type="body" idx="1"/>
          </p:nvPr>
        </p:nvSpPr>
        <p:spPr>
          <a:xfrm>
            <a:off x="5183188" y="1399540"/>
            <a:ext cx="6172200" cy="6907687"/>
          </a:xfrm>
          <a:prstGeom prst="rect">
            <a:avLst/>
          </a:prstGeom>
          <a:noFill/>
          <a:ln>
            <a:noFill/>
          </a:ln>
        </p:spPr>
        <p:txBody>
          <a:bodyPr spcFirstLastPara="1" wrap="square" lIns="91425" tIns="45700" rIns="91425" bIns="45700" anchor="t" anchorCtr="0">
            <a:normAutofit/>
          </a:bodyPr>
          <a:lstStyle>
            <a:lvl1pPr marL="457200" lvl="0" indent="-499554" algn="l">
              <a:lnSpc>
                <a:spcPct val="90000"/>
              </a:lnSpc>
              <a:spcBef>
                <a:spcPts val="1333"/>
              </a:spcBef>
              <a:spcAft>
                <a:spcPts val="0"/>
              </a:spcAft>
              <a:buClr>
                <a:schemeClr val="dk1"/>
              </a:buClr>
              <a:buSzPts val="4267"/>
              <a:buChar char="•"/>
              <a:defRPr sz="4267"/>
            </a:lvl1pPr>
            <a:lvl2pPr marL="914400" lvl="1" indent="-465645" algn="l">
              <a:lnSpc>
                <a:spcPct val="90000"/>
              </a:lnSpc>
              <a:spcBef>
                <a:spcPts val="667"/>
              </a:spcBef>
              <a:spcAft>
                <a:spcPts val="0"/>
              </a:spcAft>
              <a:buClr>
                <a:schemeClr val="dk1"/>
              </a:buClr>
              <a:buSzPts val="3733"/>
              <a:buChar char="•"/>
              <a:defRPr sz="3733"/>
            </a:lvl2pPr>
            <a:lvl3pPr marL="1371600" lvl="2" indent="-431800" algn="l">
              <a:lnSpc>
                <a:spcPct val="90000"/>
              </a:lnSpc>
              <a:spcBef>
                <a:spcPts val="667"/>
              </a:spcBef>
              <a:spcAft>
                <a:spcPts val="0"/>
              </a:spcAft>
              <a:buClr>
                <a:schemeClr val="dk1"/>
              </a:buClr>
              <a:buSzPts val="3200"/>
              <a:buChar char="•"/>
              <a:defRPr sz="3200"/>
            </a:lvl3pPr>
            <a:lvl4pPr marL="1828800" lvl="3" indent="-397954" algn="l">
              <a:lnSpc>
                <a:spcPct val="90000"/>
              </a:lnSpc>
              <a:spcBef>
                <a:spcPts val="667"/>
              </a:spcBef>
              <a:spcAft>
                <a:spcPts val="0"/>
              </a:spcAft>
              <a:buClr>
                <a:schemeClr val="dk1"/>
              </a:buClr>
              <a:buSzPts val="2667"/>
              <a:buChar char="•"/>
              <a:defRPr sz="2667"/>
            </a:lvl4pPr>
            <a:lvl5pPr marL="2286000" lvl="4" indent="-397954" algn="l">
              <a:lnSpc>
                <a:spcPct val="90000"/>
              </a:lnSpc>
              <a:spcBef>
                <a:spcPts val="667"/>
              </a:spcBef>
              <a:spcAft>
                <a:spcPts val="0"/>
              </a:spcAft>
              <a:buClr>
                <a:schemeClr val="dk1"/>
              </a:buClr>
              <a:buSzPts val="2667"/>
              <a:buChar char="•"/>
              <a:defRPr sz="2667"/>
            </a:lvl5pPr>
            <a:lvl6pPr marL="2743200" lvl="5" indent="-397954" algn="l">
              <a:lnSpc>
                <a:spcPct val="90000"/>
              </a:lnSpc>
              <a:spcBef>
                <a:spcPts val="667"/>
              </a:spcBef>
              <a:spcAft>
                <a:spcPts val="0"/>
              </a:spcAft>
              <a:buClr>
                <a:schemeClr val="dk1"/>
              </a:buClr>
              <a:buSzPts val="2667"/>
              <a:buChar char="•"/>
              <a:defRPr sz="2667"/>
            </a:lvl6pPr>
            <a:lvl7pPr marL="3200400" lvl="6" indent="-397954" algn="l">
              <a:lnSpc>
                <a:spcPct val="90000"/>
              </a:lnSpc>
              <a:spcBef>
                <a:spcPts val="667"/>
              </a:spcBef>
              <a:spcAft>
                <a:spcPts val="0"/>
              </a:spcAft>
              <a:buClr>
                <a:schemeClr val="dk1"/>
              </a:buClr>
              <a:buSzPts val="2667"/>
              <a:buChar char="•"/>
              <a:defRPr sz="2667"/>
            </a:lvl7pPr>
            <a:lvl8pPr marL="3657600" lvl="7" indent="-397954" algn="l">
              <a:lnSpc>
                <a:spcPct val="90000"/>
              </a:lnSpc>
              <a:spcBef>
                <a:spcPts val="667"/>
              </a:spcBef>
              <a:spcAft>
                <a:spcPts val="0"/>
              </a:spcAft>
              <a:buClr>
                <a:schemeClr val="dk1"/>
              </a:buClr>
              <a:buSzPts val="2667"/>
              <a:buChar char="•"/>
              <a:defRPr sz="2667"/>
            </a:lvl8pPr>
            <a:lvl9pPr marL="4114800" lvl="8" indent="-397954" algn="l">
              <a:lnSpc>
                <a:spcPct val="90000"/>
              </a:lnSpc>
              <a:spcBef>
                <a:spcPts val="667"/>
              </a:spcBef>
              <a:spcAft>
                <a:spcPts val="0"/>
              </a:spcAft>
              <a:buClr>
                <a:schemeClr val="dk1"/>
              </a:buClr>
              <a:buSzPts val="2667"/>
              <a:buChar char="•"/>
              <a:defRPr sz="2667"/>
            </a:lvl9pPr>
          </a:lstStyle>
          <a:p>
            <a:endParaRPr/>
          </a:p>
        </p:txBody>
      </p:sp>
      <p:sp>
        <p:nvSpPr>
          <p:cNvPr id="61" name="Google Shape;61;p10"/>
          <p:cNvSpPr txBox="1">
            <a:spLocks noGrp="1"/>
          </p:cNvSpPr>
          <p:nvPr>
            <p:ph type="body" idx="2"/>
          </p:nvPr>
        </p:nvSpPr>
        <p:spPr>
          <a:xfrm>
            <a:off x="839788" y="2916079"/>
            <a:ext cx="3932237" cy="540239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33"/>
              </a:spcBef>
              <a:spcAft>
                <a:spcPts val="0"/>
              </a:spcAft>
              <a:buClr>
                <a:schemeClr val="dk1"/>
              </a:buClr>
              <a:buSzPts val="2133"/>
              <a:buNone/>
              <a:defRPr sz="2133"/>
            </a:lvl1pPr>
            <a:lvl2pPr marL="914400" lvl="1" indent="-228600" algn="l">
              <a:lnSpc>
                <a:spcPct val="90000"/>
              </a:lnSpc>
              <a:spcBef>
                <a:spcPts val="667"/>
              </a:spcBef>
              <a:spcAft>
                <a:spcPts val="0"/>
              </a:spcAft>
              <a:buClr>
                <a:schemeClr val="dk1"/>
              </a:buClr>
              <a:buSzPts val="1867"/>
              <a:buNone/>
              <a:defRPr sz="1867"/>
            </a:lvl2pPr>
            <a:lvl3pPr marL="1371600" lvl="2" indent="-228600" algn="l">
              <a:lnSpc>
                <a:spcPct val="90000"/>
              </a:lnSpc>
              <a:spcBef>
                <a:spcPts val="667"/>
              </a:spcBef>
              <a:spcAft>
                <a:spcPts val="0"/>
              </a:spcAft>
              <a:buClr>
                <a:schemeClr val="dk1"/>
              </a:buClr>
              <a:buSzPts val="1600"/>
              <a:buNone/>
              <a:defRPr sz="1600"/>
            </a:lvl3pPr>
            <a:lvl4pPr marL="1828800" lvl="3" indent="-228600" algn="l">
              <a:lnSpc>
                <a:spcPct val="90000"/>
              </a:lnSpc>
              <a:spcBef>
                <a:spcPts val="667"/>
              </a:spcBef>
              <a:spcAft>
                <a:spcPts val="0"/>
              </a:spcAft>
              <a:buClr>
                <a:schemeClr val="dk1"/>
              </a:buClr>
              <a:buSzPts val="1333"/>
              <a:buNone/>
              <a:defRPr sz="1333"/>
            </a:lvl4pPr>
            <a:lvl5pPr marL="2286000" lvl="4" indent="-228600" algn="l">
              <a:lnSpc>
                <a:spcPct val="90000"/>
              </a:lnSpc>
              <a:spcBef>
                <a:spcPts val="667"/>
              </a:spcBef>
              <a:spcAft>
                <a:spcPts val="0"/>
              </a:spcAft>
              <a:buClr>
                <a:schemeClr val="dk1"/>
              </a:buClr>
              <a:buSzPts val="1333"/>
              <a:buNone/>
              <a:defRPr sz="1333"/>
            </a:lvl5pPr>
            <a:lvl6pPr marL="2743200" lvl="5" indent="-228600" algn="l">
              <a:lnSpc>
                <a:spcPct val="90000"/>
              </a:lnSpc>
              <a:spcBef>
                <a:spcPts val="667"/>
              </a:spcBef>
              <a:spcAft>
                <a:spcPts val="0"/>
              </a:spcAft>
              <a:buClr>
                <a:schemeClr val="dk1"/>
              </a:buClr>
              <a:buSzPts val="1333"/>
              <a:buNone/>
              <a:defRPr sz="1333"/>
            </a:lvl6pPr>
            <a:lvl7pPr marL="3200400" lvl="6" indent="-228600" algn="l">
              <a:lnSpc>
                <a:spcPct val="90000"/>
              </a:lnSpc>
              <a:spcBef>
                <a:spcPts val="667"/>
              </a:spcBef>
              <a:spcAft>
                <a:spcPts val="0"/>
              </a:spcAft>
              <a:buClr>
                <a:schemeClr val="dk1"/>
              </a:buClr>
              <a:buSzPts val="1333"/>
              <a:buNone/>
              <a:defRPr sz="1333"/>
            </a:lvl7pPr>
            <a:lvl8pPr marL="3657600" lvl="7" indent="-228600" algn="l">
              <a:lnSpc>
                <a:spcPct val="90000"/>
              </a:lnSpc>
              <a:spcBef>
                <a:spcPts val="667"/>
              </a:spcBef>
              <a:spcAft>
                <a:spcPts val="0"/>
              </a:spcAft>
              <a:buClr>
                <a:schemeClr val="dk1"/>
              </a:buClr>
              <a:buSzPts val="1333"/>
              <a:buNone/>
              <a:defRPr sz="1333"/>
            </a:lvl8pPr>
            <a:lvl9pPr marL="4114800" lvl="8" indent="-228600" algn="l">
              <a:lnSpc>
                <a:spcPct val="90000"/>
              </a:lnSpc>
              <a:spcBef>
                <a:spcPts val="667"/>
              </a:spcBef>
              <a:spcAft>
                <a:spcPts val="0"/>
              </a:spcAft>
              <a:buClr>
                <a:schemeClr val="dk1"/>
              </a:buClr>
              <a:buSzPts val="1333"/>
              <a:buNone/>
              <a:defRPr sz="1333"/>
            </a:lvl9pPr>
          </a:lstStyle>
          <a:p>
            <a:endParaRPr/>
          </a:p>
        </p:txBody>
      </p:sp>
      <p:sp>
        <p:nvSpPr>
          <p:cNvPr id="62" name="Google Shape;62;p10"/>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0"/>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0"/>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1"/>
          <p:cNvSpPr txBox="1">
            <a:spLocks noGrp="1"/>
          </p:cNvSpPr>
          <p:nvPr>
            <p:ph type="title"/>
          </p:nvPr>
        </p:nvSpPr>
        <p:spPr>
          <a:xfrm>
            <a:off x="839788" y="648018"/>
            <a:ext cx="3932237" cy="2268061"/>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267"/>
              <a:buFont typeface="Calibri"/>
              <a:buNone/>
              <a:defRPr sz="4267"/>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1"/>
          <p:cNvSpPr>
            <a:spLocks noGrp="1"/>
          </p:cNvSpPr>
          <p:nvPr>
            <p:ph type="pic" idx="2"/>
          </p:nvPr>
        </p:nvSpPr>
        <p:spPr>
          <a:xfrm>
            <a:off x="5183188" y="1399540"/>
            <a:ext cx="6172200" cy="6907687"/>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333"/>
              </a:spcBef>
              <a:spcAft>
                <a:spcPts val="0"/>
              </a:spcAft>
              <a:buClr>
                <a:schemeClr val="dk1"/>
              </a:buClr>
              <a:buSzPts val="4267"/>
              <a:buFont typeface="Arial"/>
              <a:buNone/>
              <a:defRPr sz="4267" b="0" i="0" u="none" strike="noStrike" cap="none">
                <a:solidFill>
                  <a:schemeClr val="dk1"/>
                </a:solidFill>
                <a:latin typeface="Calibri"/>
                <a:ea typeface="Calibri"/>
                <a:cs typeface="Calibri"/>
                <a:sym typeface="Calibri"/>
              </a:defRPr>
            </a:lvl1pPr>
            <a:lvl2pPr marR="0" lvl="1" algn="l" rtl="0">
              <a:lnSpc>
                <a:spcPct val="90000"/>
              </a:lnSpc>
              <a:spcBef>
                <a:spcPts val="667"/>
              </a:spcBef>
              <a:spcAft>
                <a:spcPts val="0"/>
              </a:spcAft>
              <a:buClr>
                <a:schemeClr val="dk1"/>
              </a:buClr>
              <a:buSzPts val="3733"/>
              <a:buFont typeface="Arial"/>
              <a:buNone/>
              <a:defRPr sz="3733" b="0" i="0" u="none" strike="noStrike" cap="none">
                <a:solidFill>
                  <a:schemeClr val="dk1"/>
                </a:solidFill>
                <a:latin typeface="Calibri"/>
                <a:ea typeface="Calibri"/>
                <a:cs typeface="Calibri"/>
                <a:sym typeface="Calibri"/>
              </a:defRPr>
            </a:lvl2pPr>
            <a:lvl3pPr marR="0" lvl="2" algn="l" rtl="0">
              <a:lnSpc>
                <a:spcPct val="90000"/>
              </a:lnSpc>
              <a:spcBef>
                <a:spcPts val="667"/>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3pPr>
            <a:lvl4pPr marR="0" lvl="3"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4pPr>
            <a:lvl5pPr marR="0" lvl="4"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5pPr>
            <a:lvl6pPr marR="0" lvl="5"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6pPr>
            <a:lvl7pPr marR="0" lvl="6"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7pPr>
            <a:lvl8pPr marR="0" lvl="7"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8pPr>
            <a:lvl9pPr marR="0" lvl="8"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9pPr>
          </a:lstStyle>
          <a:p>
            <a:endParaRPr/>
          </a:p>
        </p:txBody>
      </p:sp>
      <p:sp>
        <p:nvSpPr>
          <p:cNvPr id="68" name="Google Shape;68;p11"/>
          <p:cNvSpPr txBox="1">
            <a:spLocks noGrp="1"/>
          </p:cNvSpPr>
          <p:nvPr>
            <p:ph type="body" idx="1"/>
          </p:nvPr>
        </p:nvSpPr>
        <p:spPr>
          <a:xfrm>
            <a:off x="839788" y="2916079"/>
            <a:ext cx="3932237" cy="540239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33"/>
              </a:spcBef>
              <a:spcAft>
                <a:spcPts val="0"/>
              </a:spcAft>
              <a:buClr>
                <a:schemeClr val="dk1"/>
              </a:buClr>
              <a:buSzPts val="2133"/>
              <a:buNone/>
              <a:defRPr sz="2133"/>
            </a:lvl1pPr>
            <a:lvl2pPr marL="914400" lvl="1" indent="-228600" algn="l">
              <a:lnSpc>
                <a:spcPct val="90000"/>
              </a:lnSpc>
              <a:spcBef>
                <a:spcPts val="667"/>
              </a:spcBef>
              <a:spcAft>
                <a:spcPts val="0"/>
              </a:spcAft>
              <a:buClr>
                <a:schemeClr val="dk1"/>
              </a:buClr>
              <a:buSzPts val="1867"/>
              <a:buNone/>
              <a:defRPr sz="1867"/>
            </a:lvl2pPr>
            <a:lvl3pPr marL="1371600" lvl="2" indent="-228600" algn="l">
              <a:lnSpc>
                <a:spcPct val="90000"/>
              </a:lnSpc>
              <a:spcBef>
                <a:spcPts val="667"/>
              </a:spcBef>
              <a:spcAft>
                <a:spcPts val="0"/>
              </a:spcAft>
              <a:buClr>
                <a:schemeClr val="dk1"/>
              </a:buClr>
              <a:buSzPts val="1600"/>
              <a:buNone/>
              <a:defRPr sz="1600"/>
            </a:lvl3pPr>
            <a:lvl4pPr marL="1828800" lvl="3" indent="-228600" algn="l">
              <a:lnSpc>
                <a:spcPct val="90000"/>
              </a:lnSpc>
              <a:spcBef>
                <a:spcPts val="667"/>
              </a:spcBef>
              <a:spcAft>
                <a:spcPts val="0"/>
              </a:spcAft>
              <a:buClr>
                <a:schemeClr val="dk1"/>
              </a:buClr>
              <a:buSzPts val="1333"/>
              <a:buNone/>
              <a:defRPr sz="1333"/>
            </a:lvl4pPr>
            <a:lvl5pPr marL="2286000" lvl="4" indent="-228600" algn="l">
              <a:lnSpc>
                <a:spcPct val="90000"/>
              </a:lnSpc>
              <a:spcBef>
                <a:spcPts val="667"/>
              </a:spcBef>
              <a:spcAft>
                <a:spcPts val="0"/>
              </a:spcAft>
              <a:buClr>
                <a:schemeClr val="dk1"/>
              </a:buClr>
              <a:buSzPts val="1333"/>
              <a:buNone/>
              <a:defRPr sz="1333"/>
            </a:lvl5pPr>
            <a:lvl6pPr marL="2743200" lvl="5" indent="-228600" algn="l">
              <a:lnSpc>
                <a:spcPct val="90000"/>
              </a:lnSpc>
              <a:spcBef>
                <a:spcPts val="667"/>
              </a:spcBef>
              <a:spcAft>
                <a:spcPts val="0"/>
              </a:spcAft>
              <a:buClr>
                <a:schemeClr val="dk1"/>
              </a:buClr>
              <a:buSzPts val="1333"/>
              <a:buNone/>
              <a:defRPr sz="1333"/>
            </a:lvl6pPr>
            <a:lvl7pPr marL="3200400" lvl="6" indent="-228600" algn="l">
              <a:lnSpc>
                <a:spcPct val="90000"/>
              </a:lnSpc>
              <a:spcBef>
                <a:spcPts val="667"/>
              </a:spcBef>
              <a:spcAft>
                <a:spcPts val="0"/>
              </a:spcAft>
              <a:buClr>
                <a:schemeClr val="dk1"/>
              </a:buClr>
              <a:buSzPts val="1333"/>
              <a:buNone/>
              <a:defRPr sz="1333"/>
            </a:lvl7pPr>
            <a:lvl8pPr marL="3657600" lvl="7" indent="-228600" algn="l">
              <a:lnSpc>
                <a:spcPct val="90000"/>
              </a:lnSpc>
              <a:spcBef>
                <a:spcPts val="667"/>
              </a:spcBef>
              <a:spcAft>
                <a:spcPts val="0"/>
              </a:spcAft>
              <a:buClr>
                <a:schemeClr val="dk1"/>
              </a:buClr>
              <a:buSzPts val="1333"/>
              <a:buNone/>
              <a:defRPr sz="1333"/>
            </a:lvl8pPr>
            <a:lvl9pPr marL="4114800" lvl="8" indent="-228600" algn="l">
              <a:lnSpc>
                <a:spcPct val="90000"/>
              </a:lnSpc>
              <a:spcBef>
                <a:spcPts val="667"/>
              </a:spcBef>
              <a:spcAft>
                <a:spcPts val="0"/>
              </a:spcAft>
              <a:buClr>
                <a:schemeClr val="dk1"/>
              </a:buClr>
              <a:buSzPts val="1333"/>
              <a:buNone/>
              <a:defRPr sz="1333"/>
            </a:lvl9pPr>
          </a:lstStyle>
          <a:p>
            <a:endParaRPr/>
          </a:p>
        </p:txBody>
      </p:sp>
      <p:sp>
        <p:nvSpPr>
          <p:cNvPr id="69" name="Google Shape;69;p11"/>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1"/>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1"/>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5867"/>
              <a:buFont typeface="Calibri"/>
              <a:buNone/>
              <a:defRPr sz="5867"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
          <p:cNvSpPr txBox="1">
            <a:spLocks noGrp="1"/>
          </p:cNvSpPr>
          <p:nvPr>
            <p:ph type="body" idx="1"/>
          </p:nvPr>
        </p:nvSpPr>
        <p:spPr>
          <a:xfrm>
            <a:off x="838200" y="2587570"/>
            <a:ext cx="10515600" cy="6167418"/>
          </a:xfrm>
          <a:prstGeom prst="rect">
            <a:avLst/>
          </a:prstGeom>
          <a:noFill/>
          <a:ln>
            <a:noFill/>
          </a:ln>
        </p:spPr>
        <p:txBody>
          <a:bodyPr spcFirstLastPara="1" wrap="square" lIns="91425" tIns="45700" rIns="91425" bIns="45700" anchor="t" anchorCtr="0">
            <a:normAutofit/>
          </a:bodyPr>
          <a:lstStyle>
            <a:lvl1pPr marL="457200" marR="0" lvl="0" indent="-465645" algn="l" rtl="0">
              <a:lnSpc>
                <a:spcPct val="90000"/>
              </a:lnSpc>
              <a:spcBef>
                <a:spcPts val="1333"/>
              </a:spcBef>
              <a:spcAft>
                <a:spcPts val="0"/>
              </a:spcAft>
              <a:buClr>
                <a:schemeClr val="dk1"/>
              </a:buClr>
              <a:buSzPts val="3733"/>
              <a:buFont typeface="Arial"/>
              <a:buChar char="•"/>
              <a:defRPr sz="3733" b="0" i="0" u="none" strike="noStrike" cap="none">
                <a:solidFill>
                  <a:schemeClr val="dk1"/>
                </a:solidFill>
                <a:latin typeface="Calibri"/>
                <a:ea typeface="Calibri"/>
                <a:cs typeface="Calibri"/>
                <a:sym typeface="Calibri"/>
              </a:defRPr>
            </a:lvl1pPr>
            <a:lvl2pPr marL="914400" marR="0" lvl="1" indent="-431800" algn="l" rtl="0">
              <a:lnSpc>
                <a:spcPct val="90000"/>
              </a:lnSpc>
              <a:spcBef>
                <a:spcPts val="667"/>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2pPr>
            <a:lvl3pPr marL="1371600" marR="0" lvl="2" indent="-397954" algn="l" rtl="0">
              <a:lnSpc>
                <a:spcPct val="90000"/>
              </a:lnSpc>
              <a:spcBef>
                <a:spcPts val="667"/>
              </a:spcBef>
              <a:spcAft>
                <a:spcPts val="0"/>
              </a:spcAft>
              <a:buClr>
                <a:schemeClr val="dk1"/>
              </a:buClr>
              <a:buSzPts val="2667"/>
              <a:buFont typeface="Arial"/>
              <a:buChar char="•"/>
              <a:defRPr sz="2667" b="0" i="0" u="none" strike="noStrike" cap="none">
                <a:solidFill>
                  <a:schemeClr val="dk1"/>
                </a:solidFill>
                <a:latin typeface="Calibri"/>
                <a:ea typeface="Calibri"/>
                <a:cs typeface="Calibri"/>
                <a:sym typeface="Calibri"/>
              </a:defRPr>
            </a:lvl3pPr>
            <a:lvl4pPr marL="1828800" marR="0" lvl="3"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4pPr>
            <a:lvl5pPr marL="2286000" marR="0" lvl="4"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5pPr>
            <a:lvl6pPr marL="2743200" marR="0" lvl="5"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6pPr>
            <a:lvl7pPr marL="3200400" marR="0" lvl="6"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7pPr>
            <a:lvl8pPr marL="3657600" marR="0" lvl="7"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8pPr>
            <a:lvl9pPr marL="4114800" marR="0" lvl="8"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9pPr>
          </a:lstStyle>
          <a:p>
            <a:endParaRPr/>
          </a:p>
        </p:txBody>
      </p:sp>
      <p:sp>
        <p:nvSpPr>
          <p:cNvPr id="12" name="Google Shape;12;p2"/>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600" b="0" i="0" u="none" strike="noStrike" cap="none">
                <a:solidFill>
                  <a:srgbClr val="888888"/>
                </a:solidFill>
                <a:latin typeface="Calibri"/>
                <a:ea typeface="Calibri"/>
                <a:cs typeface="Calibri"/>
                <a:sym typeface="Calibri"/>
              </a:defRPr>
            </a:lvl1pPr>
            <a:lvl2pPr marL="0" marR="0" lvl="1" indent="0" algn="r" rtl="0">
              <a:spcBef>
                <a:spcPts val="0"/>
              </a:spcBef>
              <a:buNone/>
              <a:defRPr sz="1600" b="0" i="0" u="none" strike="noStrike" cap="none">
                <a:solidFill>
                  <a:srgbClr val="888888"/>
                </a:solidFill>
                <a:latin typeface="Calibri"/>
                <a:ea typeface="Calibri"/>
                <a:cs typeface="Calibri"/>
                <a:sym typeface="Calibri"/>
              </a:defRPr>
            </a:lvl2pPr>
            <a:lvl3pPr marL="0" marR="0" lvl="2" indent="0" algn="r" rtl="0">
              <a:spcBef>
                <a:spcPts val="0"/>
              </a:spcBef>
              <a:buNone/>
              <a:defRPr sz="1600" b="0" i="0" u="none" strike="noStrike" cap="none">
                <a:solidFill>
                  <a:srgbClr val="888888"/>
                </a:solidFill>
                <a:latin typeface="Calibri"/>
                <a:ea typeface="Calibri"/>
                <a:cs typeface="Calibri"/>
                <a:sym typeface="Calibri"/>
              </a:defRPr>
            </a:lvl3pPr>
            <a:lvl4pPr marL="0" marR="0" lvl="3" indent="0" algn="r" rtl="0">
              <a:spcBef>
                <a:spcPts val="0"/>
              </a:spcBef>
              <a:buNone/>
              <a:defRPr sz="1600" b="0" i="0" u="none" strike="noStrike" cap="none">
                <a:solidFill>
                  <a:srgbClr val="888888"/>
                </a:solidFill>
                <a:latin typeface="Calibri"/>
                <a:ea typeface="Calibri"/>
                <a:cs typeface="Calibri"/>
                <a:sym typeface="Calibri"/>
              </a:defRPr>
            </a:lvl4pPr>
            <a:lvl5pPr marL="0" marR="0" lvl="4" indent="0" algn="r" rtl="0">
              <a:spcBef>
                <a:spcPts val="0"/>
              </a:spcBef>
              <a:buNone/>
              <a:defRPr sz="1600" b="0" i="0" u="none" strike="noStrike" cap="none">
                <a:solidFill>
                  <a:srgbClr val="888888"/>
                </a:solidFill>
                <a:latin typeface="Calibri"/>
                <a:ea typeface="Calibri"/>
                <a:cs typeface="Calibri"/>
                <a:sym typeface="Calibri"/>
              </a:defRPr>
            </a:lvl5pPr>
            <a:lvl6pPr marL="0" marR="0" lvl="5" indent="0" algn="r" rtl="0">
              <a:spcBef>
                <a:spcPts val="0"/>
              </a:spcBef>
              <a:buNone/>
              <a:defRPr sz="1600" b="0" i="0" u="none" strike="noStrike" cap="none">
                <a:solidFill>
                  <a:srgbClr val="888888"/>
                </a:solidFill>
                <a:latin typeface="Calibri"/>
                <a:ea typeface="Calibri"/>
                <a:cs typeface="Calibri"/>
                <a:sym typeface="Calibri"/>
              </a:defRPr>
            </a:lvl6pPr>
            <a:lvl7pPr marL="0" marR="0" lvl="6" indent="0" algn="r" rtl="0">
              <a:spcBef>
                <a:spcPts val="0"/>
              </a:spcBef>
              <a:buNone/>
              <a:defRPr sz="1600" b="0" i="0" u="none" strike="noStrike" cap="none">
                <a:solidFill>
                  <a:srgbClr val="888888"/>
                </a:solidFill>
                <a:latin typeface="Calibri"/>
                <a:ea typeface="Calibri"/>
                <a:cs typeface="Calibri"/>
                <a:sym typeface="Calibri"/>
              </a:defRPr>
            </a:lvl7pPr>
            <a:lvl8pPr marL="0" marR="0" lvl="7" indent="0" algn="r" rtl="0">
              <a:spcBef>
                <a:spcPts val="0"/>
              </a:spcBef>
              <a:buNone/>
              <a:defRPr sz="1600" b="0" i="0" u="none" strike="noStrike" cap="none">
                <a:solidFill>
                  <a:srgbClr val="888888"/>
                </a:solidFill>
                <a:latin typeface="Calibri"/>
                <a:ea typeface="Calibri"/>
                <a:cs typeface="Calibri"/>
                <a:sym typeface="Calibri"/>
              </a:defRPr>
            </a:lvl8pPr>
            <a:lvl9pPr marL="0" marR="0" lvl="8" indent="0" algn="r" rtl="0">
              <a:spcBef>
                <a:spcPts val="0"/>
              </a:spcBef>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png"/><Relationship Id="rId9"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
        <p:cNvGrpSpPr/>
        <p:nvPr/>
      </p:nvGrpSpPr>
      <p:grpSpPr>
        <a:xfrm>
          <a:off x="0" y="0"/>
          <a:ext cx="0" cy="0"/>
          <a:chOff x="0" y="0"/>
          <a:chExt cx="0" cy="0"/>
        </a:xfrm>
      </p:grpSpPr>
      <p:pic>
        <p:nvPicPr>
          <p:cNvPr id="89" name="Google Shape;89;p1" descr="A close - up of a fire&#10;&#10;Description automatically generated with low confidence"/>
          <p:cNvPicPr preferRelativeResize="0"/>
          <p:nvPr/>
        </p:nvPicPr>
        <p:blipFill rotWithShape="1">
          <a:blip r:embed="rId3">
            <a:alphaModFix/>
          </a:blip>
          <a:srcRect t="2763" r="29399" b="7236"/>
          <a:stretch/>
        </p:blipFill>
        <p:spPr>
          <a:xfrm>
            <a:off x="-8240" y="0"/>
            <a:ext cx="12200240" cy="9720263"/>
          </a:xfrm>
          <a:prstGeom prst="rect">
            <a:avLst/>
          </a:prstGeom>
          <a:noFill/>
          <a:ln>
            <a:noFill/>
          </a:ln>
        </p:spPr>
      </p:pic>
      <p:sp>
        <p:nvSpPr>
          <p:cNvPr id="90" name="Google Shape;90;p1"/>
          <p:cNvSpPr/>
          <p:nvPr/>
        </p:nvSpPr>
        <p:spPr>
          <a:xfrm>
            <a:off x="-8474" y="-1"/>
            <a:ext cx="1617166" cy="9720263"/>
          </a:xfrm>
          <a:prstGeom prst="rect">
            <a:avLst/>
          </a:prstGeom>
          <a:solidFill>
            <a:srgbClr val="0C0C0C">
              <a:alpha val="93725"/>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92" name="Google Shape;92;p1" descr="Graphical user interface&#10;&#10;Description automatically generated with medium confidence"/>
          <p:cNvPicPr preferRelativeResize="0"/>
          <p:nvPr/>
        </p:nvPicPr>
        <p:blipFill rotWithShape="1">
          <a:blip r:embed="rId4">
            <a:alphaModFix/>
          </a:blip>
          <a:srcRect/>
          <a:stretch/>
        </p:blipFill>
        <p:spPr>
          <a:xfrm>
            <a:off x="236394" y="8225803"/>
            <a:ext cx="1127430" cy="465252"/>
          </a:xfrm>
          <a:prstGeom prst="rect">
            <a:avLst/>
          </a:prstGeom>
          <a:noFill/>
          <a:ln>
            <a:noFill/>
          </a:ln>
        </p:spPr>
      </p:pic>
      <p:pic>
        <p:nvPicPr>
          <p:cNvPr id="93" name="Google Shape;93;p1" descr="A picture containing graphical user interface&#10;&#10;Description automatically generated"/>
          <p:cNvPicPr preferRelativeResize="0"/>
          <p:nvPr/>
        </p:nvPicPr>
        <p:blipFill rotWithShape="1">
          <a:blip r:embed="rId5">
            <a:alphaModFix/>
          </a:blip>
          <a:srcRect/>
          <a:stretch/>
        </p:blipFill>
        <p:spPr>
          <a:xfrm>
            <a:off x="236394" y="8892817"/>
            <a:ext cx="1127430" cy="478031"/>
          </a:xfrm>
          <a:prstGeom prst="rect">
            <a:avLst/>
          </a:prstGeom>
          <a:noFill/>
          <a:ln>
            <a:noFill/>
          </a:ln>
        </p:spPr>
      </p:pic>
      <p:sp>
        <p:nvSpPr>
          <p:cNvPr id="95" name="Google Shape;95;p1"/>
          <p:cNvSpPr/>
          <p:nvPr/>
        </p:nvSpPr>
        <p:spPr>
          <a:xfrm>
            <a:off x="1608458" y="0"/>
            <a:ext cx="10583542" cy="9720262"/>
          </a:xfrm>
          <a:prstGeom prst="rect">
            <a:avLst/>
          </a:prstGeom>
          <a:solidFill>
            <a:srgbClr val="0C0C0C">
              <a:alpha val="6784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
          <p:cNvSpPr/>
          <p:nvPr/>
        </p:nvSpPr>
        <p:spPr>
          <a:xfrm>
            <a:off x="1986463" y="6943893"/>
            <a:ext cx="9012004" cy="2520000"/>
          </a:xfrm>
          <a:prstGeom prst="roundRect">
            <a:avLst>
              <a:gd name="adj" fmla="val 3072"/>
            </a:avLst>
          </a:prstGeom>
          <a:solidFill>
            <a:schemeClr val="dk1">
              <a:alpha val="49803"/>
            </a:schemeClr>
          </a:solidFill>
          <a:ln>
            <a:noFill/>
          </a:ln>
        </p:spPr>
        <p:txBody>
          <a:bodyPr spcFirstLastPara="1" wrap="square" lIns="91425" tIns="45700" rIns="91425" bIns="45700" anchor="ctr" anchorCtr="0">
            <a:noAutofit/>
          </a:bodyPr>
          <a:lstStyle/>
          <a:p>
            <a:pPr marL="36000" marR="0" lvl="0" indent="0" algn="l" rtl="0">
              <a:spcBef>
                <a:spcPts val="0"/>
              </a:spcBef>
              <a:spcAft>
                <a:spcPts val="0"/>
              </a:spcAft>
              <a:buNone/>
            </a:pPr>
            <a:r>
              <a:rPr lang="en-US" sz="1800" i="0" u="none" strike="noStrike" cap="none" dirty="0">
                <a:solidFill>
                  <a:srgbClr val="00B0F0"/>
                </a:solidFill>
                <a:latin typeface="Daytona" panose="020B0604030500040204" pitchFamily="34" charset="0"/>
                <a:sym typeface="Arial"/>
              </a:rPr>
              <a:t>Ali Pesaranghader, Ph.D. – CIBC Data Science &amp; AI Research</a:t>
            </a:r>
            <a:endParaRPr dirty="0">
              <a:solidFill>
                <a:srgbClr val="00B0F0"/>
              </a:solidFill>
              <a:latin typeface="Daytona" panose="020B0604030500040204" pitchFamily="34" charset="0"/>
            </a:endParaRPr>
          </a:p>
          <a:p>
            <a:pPr marL="36000" marR="0" lvl="0" indent="0" algn="l" rtl="0">
              <a:spcBef>
                <a:spcPts val="600"/>
              </a:spcBef>
              <a:spcAft>
                <a:spcPts val="0"/>
              </a:spcAft>
              <a:buNone/>
            </a:pPr>
            <a:r>
              <a:rPr lang="en-US" sz="1600" b="0" i="0" u="none" strike="noStrike" cap="none" dirty="0">
                <a:solidFill>
                  <a:srgbClr val="FFFFFF"/>
                </a:solidFill>
                <a:latin typeface="Daytona" panose="020B0604030500040204" pitchFamily="34" charset="0"/>
                <a:sym typeface="Arial"/>
              </a:rPr>
              <a:t>Ali is a Sr. Research Scientist on the Data Science and AI Research team at CIBC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and he collaborates on NLP-related projects, e.g., NPS and verbatim analysis.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Prior to joining CIBC in May 2019, he finished his Ph.D. in Computer Science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and Adaptive Machine Learning at the University of Ottawa. Ali holds a great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record of research papers in well-known venues, including, Machine Learning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Journal, Journal of the American Medical Informatics Association (JAMIA),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European Conference on Machine Learning (ECML) amongst others. Besides AI and </a:t>
            </a:r>
            <a:br>
              <a:rPr lang="en-US" sz="1600" b="0" i="0" u="none" strike="noStrike" cap="none" dirty="0">
                <a:solidFill>
                  <a:srgbClr val="FFFFFF"/>
                </a:solidFill>
                <a:latin typeface="Daytona" panose="020B0604030500040204" pitchFamily="34" charset="0"/>
                <a:sym typeface="Arial"/>
              </a:rPr>
            </a:br>
            <a:r>
              <a:rPr lang="en-US" sz="1600" b="0" i="0" u="none" strike="noStrike" cap="none" dirty="0">
                <a:solidFill>
                  <a:srgbClr val="FFFFFF"/>
                </a:solidFill>
                <a:latin typeface="Daytona" panose="020B0604030500040204" pitchFamily="34" charset="0"/>
                <a:sym typeface="Arial"/>
              </a:rPr>
              <a:t>ML, Ali is interested in Art, Geometry, and Sociology.</a:t>
            </a:r>
            <a:endParaRPr sz="1400" b="0" i="0" u="none" strike="noStrike" cap="none" dirty="0">
              <a:solidFill>
                <a:srgbClr val="FFFFFF"/>
              </a:solidFill>
              <a:latin typeface="Daytona" panose="020B0604030500040204" pitchFamily="34" charset="0"/>
              <a:sym typeface="Arial"/>
            </a:endParaRPr>
          </a:p>
        </p:txBody>
      </p:sp>
      <p:pic>
        <p:nvPicPr>
          <p:cNvPr id="97" name="Google Shape;97;p1"/>
          <p:cNvPicPr preferRelativeResize="0"/>
          <p:nvPr/>
        </p:nvPicPr>
        <p:blipFill rotWithShape="1">
          <a:blip r:embed="rId6">
            <a:alphaModFix/>
          </a:blip>
          <a:srcRect/>
          <a:stretch/>
        </p:blipFill>
        <p:spPr>
          <a:xfrm>
            <a:off x="10188467" y="7398987"/>
            <a:ext cx="1620000" cy="1620000"/>
          </a:xfrm>
          <a:prstGeom prst="ellipse">
            <a:avLst/>
          </a:prstGeom>
          <a:noFill/>
          <a:ln w="15875" cap="rnd" cmpd="sng">
            <a:solidFill>
              <a:srgbClr val="F2F2F2"/>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98" name="Google Shape;98;p1"/>
          <p:cNvSpPr/>
          <p:nvPr/>
        </p:nvSpPr>
        <p:spPr>
          <a:xfrm>
            <a:off x="2799194" y="3927261"/>
            <a:ext cx="9012004" cy="2831011"/>
          </a:xfrm>
          <a:prstGeom prst="roundRect">
            <a:avLst>
              <a:gd name="adj" fmla="val 3072"/>
            </a:avLst>
          </a:prstGeom>
          <a:solidFill>
            <a:schemeClr val="dk1">
              <a:alpha val="49803"/>
            </a:schemeClr>
          </a:solidFill>
          <a:ln>
            <a:noFill/>
          </a:ln>
        </p:spPr>
        <p:txBody>
          <a:bodyPr spcFirstLastPara="1" wrap="square" lIns="91425" tIns="45700" rIns="91425" bIns="45700" anchor="ctr" anchorCtr="0">
            <a:noAutofit/>
          </a:bodyPr>
          <a:lstStyle/>
          <a:p>
            <a:pPr marL="888979" marR="0" lvl="0" indent="0" algn="l" rtl="0">
              <a:spcBef>
                <a:spcPts val="0"/>
              </a:spcBef>
              <a:spcAft>
                <a:spcPts val="0"/>
              </a:spcAft>
              <a:buNone/>
            </a:pPr>
            <a:r>
              <a:rPr lang="en-US" sz="1800" i="0" u="none" strike="noStrike" cap="none" dirty="0">
                <a:solidFill>
                  <a:srgbClr val="00B0F0"/>
                </a:solidFill>
                <a:latin typeface="Daytona" panose="020B0604030500040204" pitchFamily="34" charset="0"/>
                <a:sym typeface="Arial"/>
              </a:rPr>
              <a:t>Mehdi Ataei, Ph.D. Candidate – Vector Institute</a:t>
            </a:r>
            <a:endParaRPr dirty="0">
              <a:solidFill>
                <a:srgbClr val="00B0F0"/>
              </a:solidFill>
              <a:latin typeface="Daytona" panose="020B0604030500040204" pitchFamily="34" charset="0"/>
            </a:endParaRPr>
          </a:p>
          <a:p>
            <a:pPr marL="888979" marR="0" lvl="0" indent="0" algn="l" rtl="0">
              <a:spcBef>
                <a:spcPts val="600"/>
              </a:spcBef>
              <a:spcAft>
                <a:spcPts val="0"/>
              </a:spcAft>
              <a:buNone/>
            </a:pPr>
            <a:r>
              <a:rPr lang="en-US" sz="1600" b="0" i="0" u="none" strike="noStrike" cap="none" dirty="0">
                <a:solidFill>
                  <a:schemeClr val="lt1"/>
                </a:solidFill>
                <a:latin typeface="Daytona" panose="020B0604030500040204" pitchFamily="34" charset="0"/>
                <a:sym typeface="Arial"/>
              </a:rPr>
              <a:t>Mehdi is a Graduate Researcher and Postgraduate Affiliate at the Vector Institute</a:t>
            </a:r>
            <a:r>
              <a:rPr lang="en-US" sz="1600" dirty="0">
                <a:solidFill>
                  <a:schemeClr val="lt1"/>
                </a:solidFill>
                <a:latin typeface="Daytona" panose="020B0604030500040204" pitchFamily="34" charset="0"/>
              </a:rPr>
              <a:t>. H</a:t>
            </a:r>
            <a:r>
              <a:rPr lang="en-US" sz="1600" b="0" i="0" u="none" strike="noStrike" cap="none" dirty="0">
                <a:solidFill>
                  <a:schemeClr val="lt1"/>
                </a:solidFill>
                <a:latin typeface="Daytona" panose="020B0604030500040204" pitchFamily="34" charset="0"/>
                <a:sym typeface="Arial"/>
              </a:rPr>
              <a:t>e will defend his Ph.D. in Computational Mechanics at the University of Toronto in Winter 2021. During his studies, he published several research papers</a:t>
            </a:r>
            <a:r>
              <a:rPr lang="en-US" sz="1600" dirty="0">
                <a:solidFill>
                  <a:schemeClr val="lt1"/>
                </a:solidFill>
                <a:latin typeface="Daytona" panose="020B0604030500040204" pitchFamily="34" charset="0"/>
              </a:rPr>
              <a:t> and a patent</a:t>
            </a:r>
            <a:r>
              <a:rPr lang="en-US" sz="1600" b="0" i="0" u="none" strike="noStrike" cap="none" dirty="0">
                <a:solidFill>
                  <a:schemeClr val="lt1"/>
                </a:solidFill>
                <a:latin typeface="Daytona" panose="020B0604030500040204" pitchFamily="34" charset="0"/>
                <a:sym typeface="Arial"/>
              </a:rPr>
              <a:t> related to </a:t>
            </a:r>
            <a:r>
              <a:rPr lang="en-US" sz="1600" dirty="0">
                <a:solidFill>
                  <a:schemeClr val="lt1"/>
                </a:solidFill>
                <a:latin typeface="Daytona" panose="020B0604030500040204" pitchFamily="34" charset="0"/>
              </a:rPr>
              <a:t>physics-based machine learning (in prestigious publications such as AAAI and Computer Physics Communications) and released several open-source software for computational modelling of </a:t>
            </a:r>
            <a:r>
              <a:rPr lang="en-US" sz="1600" dirty="0" err="1">
                <a:solidFill>
                  <a:schemeClr val="lt1"/>
                </a:solidFill>
                <a:latin typeface="Daytona" panose="020B0604030500040204" pitchFamily="34" charset="0"/>
              </a:rPr>
              <a:t>multiphysics</a:t>
            </a:r>
            <a:r>
              <a:rPr lang="en-US" sz="1600" dirty="0">
                <a:solidFill>
                  <a:schemeClr val="lt1"/>
                </a:solidFill>
                <a:latin typeface="Daytona" panose="020B0604030500040204" pitchFamily="34" charset="0"/>
              </a:rPr>
              <a:t> problems</a:t>
            </a:r>
            <a:r>
              <a:rPr lang="en-US" sz="1600" b="0" i="0" u="none" strike="noStrike" cap="none" dirty="0">
                <a:solidFill>
                  <a:schemeClr val="lt1"/>
                </a:solidFill>
                <a:latin typeface="Daytona" panose="020B0604030500040204" pitchFamily="34" charset="0"/>
                <a:sym typeface="Arial"/>
              </a:rPr>
              <a:t>. Mehdi is also CTO of Examify – an e-learning platform helping instructors administer technical exams that is c</a:t>
            </a:r>
            <a:r>
              <a:rPr lang="en-US" sz="1600" dirty="0">
                <a:solidFill>
                  <a:schemeClr val="lt1"/>
                </a:solidFill>
                <a:latin typeface="Daytona" panose="020B0604030500040204" pitchFamily="34" charset="0"/>
              </a:rPr>
              <a:t>urrently in use by Ontario institutions</a:t>
            </a:r>
            <a:r>
              <a:rPr lang="en-US" sz="1600" b="0" i="0" u="none" strike="noStrike" cap="none" dirty="0">
                <a:solidFill>
                  <a:schemeClr val="lt1"/>
                </a:solidFill>
                <a:latin typeface="Daytona" panose="020B0604030500040204" pitchFamily="34" charset="0"/>
                <a:sym typeface="Arial"/>
              </a:rPr>
              <a:t>.</a:t>
            </a:r>
            <a:endParaRPr dirty="0">
              <a:latin typeface="Daytona" panose="020B0604030500040204" pitchFamily="34" charset="0"/>
            </a:endParaRPr>
          </a:p>
        </p:txBody>
      </p:sp>
      <p:pic>
        <p:nvPicPr>
          <p:cNvPr id="99" name="Google Shape;99;p1"/>
          <p:cNvPicPr preferRelativeResize="0"/>
          <p:nvPr/>
        </p:nvPicPr>
        <p:blipFill rotWithShape="1">
          <a:blip r:embed="rId7">
            <a:alphaModFix/>
          </a:blip>
          <a:srcRect/>
          <a:stretch/>
        </p:blipFill>
        <p:spPr>
          <a:xfrm>
            <a:off x="1989194" y="4532766"/>
            <a:ext cx="1620000" cy="1620000"/>
          </a:xfrm>
          <a:prstGeom prst="ellipse">
            <a:avLst/>
          </a:prstGeom>
          <a:noFill/>
          <a:ln w="15875" cap="rnd" cmpd="sng">
            <a:solidFill>
              <a:schemeClr val="lt1"/>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100" name="Google Shape;100;p1"/>
          <p:cNvSpPr/>
          <p:nvPr/>
        </p:nvSpPr>
        <p:spPr>
          <a:xfrm>
            <a:off x="1972608" y="-108155"/>
            <a:ext cx="9822004" cy="3885696"/>
          </a:xfrm>
          <a:prstGeom prst="roundRect">
            <a:avLst>
              <a:gd name="adj" fmla="val 3072"/>
            </a:avLst>
          </a:prstGeom>
          <a:solidFill>
            <a:schemeClr val="dk1">
              <a:alpha val="49803"/>
            </a:schemeClr>
          </a:solidFill>
          <a:ln>
            <a:noFill/>
          </a:ln>
        </p:spPr>
        <p:txBody>
          <a:bodyPr spcFirstLastPara="1" wrap="square" lIns="91425" tIns="45700" rIns="91425" bIns="45700" anchor="ctr" anchorCtr="0">
            <a:noAutofit/>
          </a:bodyPr>
          <a:lstStyle/>
          <a:p>
            <a:pPr marL="36000" marR="0" lvl="0" indent="0" algn="l" rtl="0">
              <a:spcBef>
                <a:spcPts val="1200"/>
              </a:spcBef>
              <a:spcAft>
                <a:spcPts val="0"/>
              </a:spcAft>
              <a:buNone/>
            </a:pPr>
            <a:r>
              <a:rPr lang="en-US" sz="3200" b="1" i="0" u="none" strike="noStrike" cap="none" dirty="0">
                <a:solidFill>
                  <a:srgbClr val="00B0F0"/>
                </a:solidFill>
                <a:latin typeface="Daytona" panose="020B0604030500040204" pitchFamily="34" charset="0"/>
                <a:sym typeface="Arial"/>
              </a:rPr>
              <a:t>Introduction to </a:t>
            </a:r>
            <a:br>
              <a:rPr lang="en-US" sz="3200" b="1" i="0" u="none" strike="noStrike" cap="none" dirty="0">
                <a:solidFill>
                  <a:srgbClr val="00B0F0"/>
                </a:solidFill>
                <a:latin typeface="Daytona" panose="020B0604030500040204" pitchFamily="34" charset="0"/>
                <a:sym typeface="Arial"/>
              </a:rPr>
            </a:br>
            <a:r>
              <a:rPr lang="en-US" sz="3200" b="1" i="0" u="none" strike="noStrike" cap="none" dirty="0">
                <a:solidFill>
                  <a:srgbClr val="00B0F0"/>
                </a:solidFill>
                <a:latin typeface="Daytona" panose="020B0604030500040204" pitchFamily="34" charset="0"/>
                <a:sym typeface="Arial"/>
              </a:rPr>
              <a:t>Data Shift and Concept Drift</a:t>
            </a:r>
            <a:endParaRPr sz="2400" b="1" i="0" u="none" strike="noStrike" cap="none" dirty="0">
              <a:solidFill>
                <a:srgbClr val="00B0F0"/>
              </a:solidFill>
              <a:latin typeface="Daytona" panose="020B0604030500040204" pitchFamily="34" charset="0"/>
              <a:sym typeface="Arial"/>
            </a:endParaRPr>
          </a:p>
          <a:p>
            <a:pPr marL="36000" lvl="0">
              <a:spcBef>
                <a:spcPts val="1200"/>
              </a:spcBef>
            </a:pPr>
            <a:r>
              <a:rPr lang="en-US" sz="2400" b="1" dirty="0">
                <a:solidFill>
                  <a:schemeClr val="lt1"/>
                </a:solidFill>
                <a:latin typeface="Daytona" panose="020B0604030500040204" pitchFamily="34" charset="0"/>
              </a:rPr>
              <a:t>Data Shift </a:t>
            </a:r>
            <a:r>
              <a:rPr lang="en-US" sz="1800" dirty="0">
                <a:solidFill>
                  <a:schemeClr val="lt1"/>
                </a:solidFill>
                <a:latin typeface="Daytona" panose="020B0604030500040204" pitchFamily="34" charset="0"/>
              </a:rPr>
              <a:t>is a phenomenon where the underlying distribution of data changes, and it may subsequently lead to undesired consequences. For example, an ML model may become outdated within an (unknown) period due to an (unexpected) event, e.g., COVID 19, and it won’t present a promising result anymore. Data shift may appear in different forms of </a:t>
            </a:r>
            <a:r>
              <a:rPr lang="en-US" sz="1800" b="1" dirty="0">
                <a:solidFill>
                  <a:schemeClr val="bg1"/>
                </a:solidFill>
                <a:latin typeface="Daytona" panose="020B0604030500040204" pitchFamily="34" charset="0"/>
              </a:rPr>
              <a:t>covariate shift, label shift, </a:t>
            </a:r>
            <a:r>
              <a:rPr lang="en-US" sz="1800" dirty="0">
                <a:solidFill>
                  <a:schemeClr val="bg1"/>
                </a:solidFill>
                <a:latin typeface="Daytona" panose="020B0604030500040204" pitchFamily="34" charset="0"/>
              </a:rPr>
              <a:t>and</a:t>
            </a:r>
            <a:r>
              <a:rPr lang="en-US" sz="1800" b="1" dirty="0">
                <a:solidFill>
                  <a:schemeClr val="bg1"/>
                </a:solidFill>
                <a:latin typeface="Daytona" panose="020B0604030500040204" pitchFamily="34" charset="0"/>
              </a:rPr>
              <a:t> concept shift </a:t>
            </a:r>
            <a:r>
              <a:rPr lang="en-US" sz="1800" dirty="0">
                <a:solidFill>
                  <a:schemeClr val="bg1"/>
                </a:solidFill>
                <a:latin typeface="Daytona" panose="020B0604030500040204" pitchFamily="34" charset="0"/>
              </a:rPr>
              <a:t>leading to more challenges</a:t>
            </a:r>
            <a:r>
              <a:rPr lang="en-US" sz="1800" dirty="0">
                <a:solidFill>
                  <a:schemeClr val="lt1"/>
                </a:solidFill>
                <a:latin typeface="Daytona" panose="020B0604030500040204" pitchFamily="34" charset="0"/>
              </a:rPr>
              <a:t>. No doubt, it is necessary to detect data shifts and adapt our ML models accordingly. During the talk, </a:t>
            </a:r>
            <a:r>
              <a:rPr lang="en-US" sz="1800" dirty="0">
                <a:solidFill>
                  <a:srgbClr val="FFC000"/>
                </a:solidFill>
                <a:latin typeface="Daytona" panose="020B0604030500040204" pitchFamily="34" charset="0"/>
              </a:rPr>
              <a:t>Mehdi Ataei </a:t>
            </a:r>
            <a:r>
              <a:rPr lang="en-US" sz="1800" dirty="0">
                <a:solidFill>
                  <a:schemeClr val="lt1"/>
                </a:solidFill>
                <a:latin typeface="Daytona" panose="020B0604030500040204" pitchFamily="34" charset="0"/>
              </a:rPr>
              <a:t>and </a:t>
            </a:r>
            <a:r>
              <a:rPr lang="en-US" sz="1800" dirty="0">
                <a:solidFill>
                  <a:srgbClr val="FFC000"/>
                </a:solidFill>
                <a:latin typeface="Daytona" panose="020B0604030500040204" pitchFamily="34" charset="0"/>
              </a:rPr>
              <a:t>Ali Pesaranghader </a:t>
            </a:r>
            <a:r>
              <a:rPr lang="en-US" sz="1800" dirty="0">
                <a:solidFill>
                  <a:schemeClr val="lt1"/>
                </a:solidFill>
                <a:latin typeface="Daytona" panose="020B0604030500040204" pitchFamily="34" charset="0"/>
              </a:rPr>
              <a:t>explain fundamental concepts of data shift and present a roadmap to react to data shift appropriately.</a:t>
            </a:r>
            <a:endParaRPr sz="1600" b="0" i="0" u="none" strike="noStrike" cap="none" dirty="0">
              <a:solidFill>
                <a:schemeClr val="lt1"/>
              </a:solidFill>
              <a:latin typeface="Daytona" panose="020B0604030500040204" pitchFamily="34" charset="0"/>
              <a:sym typeface="Arial"/>
            </a:endParaRPr>
          </a:p>
        </p:txBody>
      </p:sp>
      <p:pic>
        <p:nvPicPr>
          <p:cNvPr id="3" name="Picture 2" descr="Diagram&#10;&#10;Description automatically generated">
            <a:extLst>
              <a:ext uri="{FF2B5EF4-FFF2-40B4-BE49-F238E27FC236}">
                <a16:creationId xmlns:a16="http://schemas.microsoft.com/office/drawing/2014/main" id="{DCE151BE-55C3-DC40-AA6C-7912B1DB2A7A}"/>
              </a:ext>
            </a:extLst>
          </p:cNvPr>
          <p:cNvPicPr>
            <a:picLocks noChangeAspect="1"/>
          </p:cNvPicPr>
          <p:nvPr/>
        </p:nvPicPr>
        <p:blipFill>
          <a:blip r:embed="rId8">
            <a:alphaModFix amt="36000"/>
            <a:duotone>
              <a:schemeClr val="accent5">
                <a:shade val="45000"/>
                <a:satMod val="135000"/>
              </a:schemeClr>
              <a:prstClr val="white"/>
            </a:duotone>
            <a:extLst>
              <a:ext uri="{BEBA8EAE-BF5A-486C-A8C5-ECC9F3942E4B}">
                <a14:imgProps xmlns:a14="http://schemas.microsoft.com/office/drawing/2010/main">
                  <a14:imgLayer r:embed="rId9">
                    <a14:imgEffect>
                      <a14:sharpenSoften amount="50000"/>
                    </a14:imgEffect>
                    <a14:imgEffect>
                      <a14:colorTemperature colorTemp="4700"/>
                    </a14:imgEffect>
                    <a14:imgEffect>
                      <a14:brightnessContrast bright="-40000" contrast="-40000"/>
                    </a14:imgEffect>
                  </a14:imgLayer>
                </a14:imgProps>
              </a:ext>
            </a:extLst>
          </a:blip>
          <a:stretch>
            <a:fillRect/>
          </a:stretch>
        </p:blipFill>
        <p:spPr>
          <a:xfrm>
            <a:off x="-12359" y="1"/>
            <a:ext cx="1620981" cy="1620981"/>
          </a:xfrm>
          <a:prstGeom prst="rect">
            <a:avLst/>
          </a:prstGeom>
        </p:spPr>
      </p:pic>
      <p:sp>
        <p:nvSpPr>
          <p:cNvPr id="94" name="Google Shape;94;p1"/>
          <p:cNvSpPr txBox="1"/>
          <p:nvPr/>
        </p:nvSpPr>
        <p:spPr>
          <a:xfrm>
            <a:off x="10188467" y="478154"/>
            <a:ext cx="1451846" cy="478032"/>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ctr" anchorCtr="0">
            <a:normAutofit/>
          </a:bodyPr>
          <a:lstStyle/>
          <a:p>
            <a:pPr marL="0" marR="0" lvl="0" indent="0" algn="r" rtl="0">
              <a:lnSpc>
                <a:spcPct val="90000"/>
              </a:lnSpc>
              <a:spcBef>
                <a:spcPts val="0"/>
              </a:spcBef>
              <a:spcAft>
                <a:spcPts val="0"/>
              </a:spcAft>
              <a:buClr>
                <a:srgbClr val="FFFFFF"/>
              </a:buClr>
              <a:buSzPts val="1200"/>
              <a:buFont typeface="Arial"/>
              <a:buNone/>
            </a:pPr>
            <a:r>
              <a:rPr lang="en-CA" sz="1200" i="0" u="none" strike="noStrike" cap="none" dirty="0">
                <a:solidFill>
                  <a:srgbClr val="FF2F92"/>
                </a:solidFill>
                <a:latin typeface="Daytona" panose="020B0604030500040204" pitchFamily="34" charset="0"/>
                <a:sym typeface="Arial"/>
              </a:rPr>
              <a:t>26 March 2021</a:t>
            </a:r>
          </a:p>
          <a:p>
            <a:pPr marL="0" marR="0" lvl="0" indent="0" algn="r" rtl="0">
              <a:lnSpc>
                <a:spcPct val="90000"/>
              </a:lnSpc>
              <a:spcBef>
                <a:spcPts val="0"/>
              </a:spcBef>
              <a:spcAft>
                <a:spcPts val="0"/>
              </a:spcAft>
              <a:buClr>
                <a:srgbClr val="FFFFFF"/>
              </a:buClr>
              <a:buSzPts val="1200"/>
              <a:buFont typeface="Arial"/>
              <a:buNone/>
            </a:pPr>
            <a:r>
              <a:rPr lang="en-CA" sz="1200" dirty="0">
                <a:solidFill>
                  <a:srgbClr val="FF2F92"/>
                </a:solidFill>
                <a:latin typeface="Daytona" panose="020B0604030500040204" pitchFamily="34" charset="0"/>
              </a:rPr>
              <a:t>Session 7</a:t>
            </a:r>
            <a:endParaRPr dirty="0">
              <a:solidFill>
                <a:srgbClr val="FF2F92"/>
              </a:solidFill>
              <a:latin typeface="Daytona" panose="020B0604030500040204"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239</TotalTime>
  <Words>380</Words>
  <Application>Microsoft Macintosh PowerPoint</Application>
  <PresentationFormat>Custom</PresentationFormat>
  <Paragraphs>15</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Daytona</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 Pesaranghader</dc:creator>
  <cp:lastModifiedBy>Ali Pesaranghader</cp:lastModifiedBy>
  <cp:revision>44</cp:revision>
  <dcterms:created xsi:type="dcterms:W3CDTF">2021-02-06T04:12:35Z</dcterms:created>
  <dcterms:modified xsi:type="dcterms:W3CDTF">2021-03-03T02:45:05Z</dcterms:modified>
</cp:coreProperties>
</file>